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16" r:id="rId152"/>
    <p:sldId id="412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02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6" r:id="rId170"/>
    <p:sldId id="437" r:id="rId171"/>
    <p:sldId id="438" r:id="rId172"/>
    <p:sldId id="439" r:id="rId173"/>
    <p:sldId id="440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27" r:id="rId18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3.xml"/><Relationship Id="rId13" Type="http://schemas.openxmlformats.org/officeDocument/2006/relationships/slide" Target="slide184.xml"/><Relationship Id="rId3" Type="http://schemas.openxmlformats.org/officeDocument/2006/relationships/slide" Target="slide163.xml"/><Relationship Id="rId7" Type="http://schemas.openxmlformats.org/officeDocument/2006/relationships/slide" Target="slide172.xml"/><Relationship Id="rId12" Type="http://schemas.openxmlformats.org/officeDocument/2006/relationships/slide" Target="slide182.xml"/><Relationship Id="rId2" Type="http://schemas.openxmlformats.org/officeDocument/2006/relationships/slide" Target="slide1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7.xml"/><Relationship Id="rId11" Type="http://schemas.openxmlformats.org/officeDocument/2006/relationships/slide" Target="slide181.xml"/><Relationship Id="rId5" Type="http://schemas.openxmlformats.org/officeDocument/2006/relationships/slide" Target="slide165.xml"/><Relationship Id="rId10" Type="http://schemas.openxmlformats.org/officeDocument/2006/relationships/slide" Target="slide180.xml"/><Relationship Id="rId4" Type="http://schemas.openxmlformats.org/officeDocument/2006/relationships/slide" Target="slide164.xml"/><Relationship Id="rId9" Type="http://schemas.openxmlformats.org/officeDocument/2006/relationships/slide" Target="slide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racle.com/javase/1.4.2/docs/guide/lang/assert.html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library/constants.html#__debug__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reference/simple_stmts.html#the-assert-statement" TargetMode="External"/><Relationship Id="rId5" Type="http://schemas.openxmlformats.org/officeDocument/2006/relationships/hyperlink" Target="http://docs.python.org/2/tutorial/modules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python.org/2/library/doctes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1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2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 smtClean="0"/>
              <a:t>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791314" cy="225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4166125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5062"/>
              <a:gd name="adj4" fmla="val -1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43926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52043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5690016" y="4483578"/>
            <a:ext cx="36004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9077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0094"/>
            <a:ext cx="7941629" cy="175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53697" cy="37444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框線和強調線) 4"/>
          <p:cNvSpPr/>
          <p:nvPr/>
        </p:nvSpPr>
        <p:spPr>
          <a:xfrm>
            <a:off x="6732240" y="3354578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587750" y="3717032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364088" y="4365104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that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698921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53210" cy="23762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515334" y="2132021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65104"/>
            <a:ext cx="7920880" cy="21958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1515334" y="5463048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482768" cy="1152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517118"/>
            <a:ext cx="7496088" cy="186421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475656" y="5486494"/>
            <a:ext cx="665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4701" cy="32403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26295" y="4077072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23293"/>
              <a:gd name="adj4" fmla="val -1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626296" y="284460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7035"/>
            <a:ext cx="7953143" cy="525658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框線和強調線) 7"/>
          <p:cNvSpPr/>
          <p:nvPr/>
        </p:nvSpPr>
        <p:spPr>
          <a:xfrm>
            <a:off x="5508104" y="5373216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40" cy="21602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can be sent automatically, too.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3825044"/>
            <a:ext cx="8224701" cy="16201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67546" y="44551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206258"/>
              <a:gd name="adj4" fmla="val -6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 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Verifing</a:t>
            </a:r>
            <a:r>
              <a:rPr lang="en-US" altLang="zh-TW" dirty="0" smtClean="0"/>
              <a:t>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&gt; 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336"/>
            <a:ext cx="8296204" cy="415387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8296204" cy="8099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6033"/>
            <a:ext cx="8064896" cy="43978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http://docs.python.org/2/library/constants.html#__debug</a:t>
            </a:r>
            <a:r>
              <a:rPr lang="en-US" altLang="zh-TW" dirty="0" smtClean="0">
                <a:hlinkClick r:id="rId7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</a:t>
            </a:r>
            <a:r>
              <a:rPr lang="en-US" altLang="zh-TW" dirty="0" smtClean="0">
                <a:hlinkClick r:id="rId9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1340768"/>
            <a:ext cx="8529044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091994" cy="19442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</a:t>
            </a:r>
            <a:r>
              <a:rPr lang="en-US" altLang="zh-TW" b="1" dirty="0" smtClean="0"/>
              <a:t>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</a:t>
            </a:r>
            <a:r>
              <a:rPr lang="en-US" altLang="zh-TW" b="1" dirty="0" smtClean="0"/>
              <a:t>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</a:t>
            </a:r>
            <a:r>
              <a:rPr lang="en-US" altLang="zh-TW" dirty="0" err="1" smtClean="0"/>
              <a:t>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</a:t>
            </a:r>
            <a:r>
              <a:rPr lang="en-US" altLang="zh-TW" b="1" dirty="0" smtClean="0"/>
              <a:t>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</a:t>
            </a:r>
            <a:r>
              <a:rPr lang="en-US" altLang="zh-TW" dirty="0" smtClean="0"/>
              <a:t>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8447</Words>
  <Application>Microsoft Office PowerPoint</Application>
  <PresentationFormat>如螢幕大小 (4:3)</PresentationFormat>
  <Paragraphs>1780</Paragraphs>
  <Slides>184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184</vt:i4>
      </vt:variant>
    </vt:vector>
  </HeadingPairs>
  <TitlesOfParts>
    <vt:vector size="185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3049</cp:revision>
  <cp:lastPrinted>2013-02-05T07:43:54Z</cp:lastPrinted>
  <dcterms:created xsi:type="dcterms:W3CDTF">2013-01-22T07:05:50Z</dcterms:created>
  <dcterms:modified xsi:type="dcterms:W3CDTF">2013-05-07T09:04:16Z</dcterms:modified>
</cp:coreProperties>
</file>